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60" r:id="rId1"/>
    <p:sldMasterId id="2147483663" r:id="rId2"/>
    <p:sldMasterId id="2147483669" r:id="rId3"/>
  </p:sldMasterIdLst>
  <p:notesMasterIdLst>
    <p:notesMasterId r:id="rId6"/>
  </p:notesMasterIdLst>
  <p:handoutMasterIdLst>
    <p:handoutMasterId r:id="rId7"/>
  </p:handoutMasterIdLst>
  <p:sldIdLst>
    <p:sldId id="1158" r:id="rId4"/>
    <p:sldId id="1159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06" autoAdjust="0"/>
    <p:restoredTop sz="95033" autoAdjust="0"/>
  </p:normalViewPr>
  <p:slideViewPr>
    <p:cSldViewPr snapToGrid="0" snapToObjects="1">
      <p:cViewPr>
        <p:scale>
          <a:sx n="71" d="100"/>
          <a:sy n="71" d="100"/>
        </p:scale>
        <p:origin x="3288" y="20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C79E77F-0D44-4594-9B12-9685B8B4406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53DD6EB-0598-4F68-A440-79003A53F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68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2305777-EB75-EF4C-9A66-49B54B674729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8115A77-D8FE-604E-A7CD-3B05D93F5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1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0EF216-8AAA-FE44-A35C-E20C8CEB21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246"/>
            <a:ext cx="12192000" cy="6858000"/>
          </a:xfrm>
          <a:prstGeom prst="rect">
            <a:avLst/>
          </a:prstGeom>
        </p:spPr>
      </p:pic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1011304" y="1426195"/>
            <a:ext cx="10169391" cy="998781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4400" b="1" i="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  <a:p>
            <a:pPr lvl="0"/>
            <a:r>
              <a:rPr lang="en-US" dirty="0"/>
              <a:t>AND WHAT THIS IS ABOUT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2106395" y="3565525"/>
            <a:ext cx="7979207" cy="95726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3600" b="0" i="0" spc="300" baseline="0">
                <a:ln>
                  <a:noFill/>
                </a:ln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WITH A SMALL SUBHEAD</a:t>
            </a:r>
          </a:p>
        </p:txBody>
      </p:sp>
      <p:pic>
        <p:nvPicPr>
          <p:cNvPr id="12" name="Picture 11" descr="A picture containing object, indoor, clock, computer&#10;&#10;Description automatically generated">
            <a:extLst>
              <a:ext uri="{FF2B5EF4-FFF2-40B4-BE49-F238E27FC236}">
                <a16:creationId xmlns:a16="http://schemas.microsoft.com/office/drawing/2014/main" id="{8D49DC98-7B14-5B41-836D-7C5090F4E2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218" y="311978"/>
            <a:ext cx="3717680" cy="4939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290077" y="2333410"/>
            <a:ext cx="11611845" cy="334763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lang="en-US" sz="40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 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21AD00CA-97AF-9E48-8420-3D3BDE720C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0076" y="1079984"/>
            <a:ext cx="11611845" cy="61051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ct val="150000"/>
              </a:lnSpc>
              <a:buNone/>
              <a:defRPr lang="en-US" sz="48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66530" y="2054980"/>
            <a:ext cx="10458935" cy="1968444"/>
          </a:xfrm>
          <a:prstGeom prst="rect">
            <a:avLst/>
          </a:prstGeom>
        </p:spPr>
        <p:txBody>
          <a:bodyPr/>
          <a:lstStyle>
            <a:lvl1pPr marL="233363" indent="-225425">
              <a:lnSpc>
                <a:spcPct val="150000"/>
              </a:lnSpc>
              <a:buFont typeface="Arial" charset="0"/>
              <a:buChar char="•"/>
              <a:tabLst/>
              <a:defRPr sz="40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5425">
              <a:lnSpc>
                <a:spcPct val="150000"/>
              </a:lnSpc>
              <a:buFont typeface="Arial" charset="0"/>
              <a:buChar char="•"/>
              <a:tabLst/>
              <a:defRPr sz="40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40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40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40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D4FF6AB8-D497-5340-ABA2-5E87F823FB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0076" y="1079984"/>
            <a:ext cx="11611845" cy="61051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lnSpc>
                <a:spcPct val="150000"/>
              </a:lnSpc>
              <a:buNone/>
              <a:defRPr lang="en-US" sz="48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325824" y="2809986"/>
            <a:ext cx="6053952" cy="2497715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50000"/>
              </a:lnSpc>
              <a:buNone/>
              <a:defRPr lang="en-US" sz="32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et.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E093B472-A75B-674E-BCB9-0A090060E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5038" y="1150823"/>
            <a:ext cx="6415524" cy="61051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lang="en-US" sz="48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05600" y="0"/>
            <a:ext cx="5486400" cy="6224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127946"/>
            <a:ext cx="6096000" cy="196844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 typeface="Arial" charset="0"/>
              <a:buChar char="•"/>
              <a:defRPr sz="3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>
              <a:lnSpc>
                <a:spcPct val="150000"/>
              </a:lnSpc>
              <a:buFont typeface="Arial" charset="0"/>
              <a:buChar char="•"/>
              <a:defRPr sz="3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•"/>
              <a:defRPr sz="3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•"/>
              <a:defRPr sz="3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•"/>
              <a:defRPr sz="3200" b="0" i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Make a bulleted list really easy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3E8393CC-82B8-FD4A-8249-7192AE2805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5038" y="1150823"/>
            <a:ext cx="6415524" cy="61051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lang="en-US" sz="4800" b="0" i="0" spc="0" smtClean="0">
                <a:ln>
                  <a:noFill/>
                </a:ln>
                <a:effectLst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CONTENT HEADLINE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29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137ED-B839-ED4A-8606-DBC5CC50F4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3269" y="6535978"/>
            <a:ext cx="3845460" cy="218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7E9039-7422-D64E-963D-5822271D73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088" y="6367463"/>
            <a:ext cx="1473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1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BCB62-DDE3-4ECE-BAA3-32F4206A3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3714A-2734-4455-A0BC-A01993205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302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2" t="15577" r="22498" b="53153"/>
          <a:stretch/>
        </p:blipFill>
        <p:spPr>
          <a:xfrm>
            <a:off x="-11146" y="0"/>
            <a:ext cx="1220314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EEE350-75C0-054A-9DC8-66228FFD59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7130" y="1752600"/>
            <a:ext cx="709774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48962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  <p:pic>
        <p:nvPicPr>
          <p:cNvPr id="6" name="Picture 5" descr="A picture containing object, indoor, clock, computer&#10;&#10;Description automatically generated">
            <a:extLst>
              <a:ext uri="{FF2B5EF4-FFF2-40B4-BE49-F238E27FC236}">
                <a16:creationId xmlns:a16="http://schemas.microsoft.com/office/drawing/2014/main" id="{32CA59F9-6C34-BD44-90BF-01AC4391992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53218" y="311978"/>
            <a:ext cx="3717680" cy="49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88" r:id="rId6"/>
    <p:sldLayoutId id="2147483689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6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88" y="6449950"/>
            <a:ext cx="623621" cy="228661"/>
          </a:xfrm>
          <a:prstGeom prst="rect">
            <a:avLst/>
          </a:prstGeom>
        </p:spPr>
      </p:pic>
      <p:pic>
        <p:nvPicPr>
          <p:cNvPr id="3" name="Picture 2" descr="A picture containing dark, clock, red, room&#10;&#10;Description automatically generated">
            <a:extLst>
              <a:ext uri="{FF2B5EF4-FFF2-40B4-BE49-F238E27FC236}">
                <a16:creationId xmlns:a16="http://schemas.microsoft.com/office/drawing/2014/main" id="{21199E35-BA75-3B4B-83B9-E41FB574210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9439" y="319745"/>
            <a:ext cx="4125815" cy="54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0C1B65AA-B080-4B6C-AEB1-EE4C4D6C8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37" y="1290693"/>
            <a:ext cx="10160223" cy="38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7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AF8FDC6-A2DC-48F9-86A3-789C28036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184"/>
          <a:stretch/>
        </p:blipFill>
        <p:spPr>
          <a:xfrm>
            <a:off x="436985" y="1039219"/>
            <a:ext cx="5164493" cy="4779562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2167221-3F5E-4150-9B2A-D9BA22B97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408" b="732"/>
          <a:stretch/>
        </p:blipFill>
        <p:spPr>
          <a:xfrm>
            <a:off x="5601478" y="3153746"/>
            <a:ext cx="4506685" cy="2665036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19135BD-5D42-4513-9301-EF7E11542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1" r="81332" b="95910"/>
          <a:stretch/>
        </p:blipFill>
        <p:spPr>
          <a:xfrm>
            <a:off x="5376791" y="1039218"/>
            <a:ext cx="4731372" cy="20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7084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U Powerpoint Presenation Template" id="{F2399517-6885-AA46-8B91-A1E83EA93D72}" vid="{9D2A34B0-D528-ED45-B081-4C77BD1EB670}"/>
    </a:ext>
  </a:extLst>
</a:theme>
</file>

<file path=ppt/theme/theme2.xml><?xml version="1.0" encoding="utf-8"?>
<a:theme xmlns:a="http://schemas.openxmlformats.org/drawingml/2006/main" name="Whit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U Powerpoint Presenation Template" id="{F2399517-6885-AA46-8B91-A1E83EA93D72}" vid="{4E3F6864-77C4-CB45-947C-0CB9E46204DA}"/>
    </a:ext>
  </a:extLst>
</a:theme>
</file>

<file path=ppt/theme/theme3.xml><?xml version="1.0" encoding="utf-8"?>
<a:theme xmlns:a="http://schemas.openxmlformats.org/drawingml/2006/main" name="Purple-General">
  <a:themeElements>
    <a:clrScheme name="LSU Color Palette">
      <a:dk1>
        <a:srgbClr val="462C79"/>
      </a:dk1>
      <a:lt1>
        <a:srgbClr val="FBCF22"/>
      </a:lt1>
      <a:dk2>
        <a:srgbClr val="000000"/>
      </a:dk2>
      <a:lt2>
        <a:srgbClr val="E7E6E6"/>
      </a:lt2>
      <a:accent1>
        <a:srgbClr val="462C79"/>
      </a:accent1>
      <a:accent2>
        <a:srgbClr val="8364AA"/>
      </a:accent2>
      <a:accent3>
        <a:srgbClr val="C4B3D7"/>
      </a:accent3>
      <a:accent4>
        <a:srgbClr val="D09F2A"/>
      </a:accent4>
      <a:accent5>
        <a:srgbClr val="FBCF22"/>
      </a:accent5>
      <a:accent6>
        <a:srgbClr val="EFECDA"/>
      </a:accent6>
      <a:hlink>
        <a:srgbClr val="8364AA"/>
      </a:hlink>
      <a:folHlink>
        <a:srgbClr val="97979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U Powerpoint Presenation Template" id="{F2399517-6885-AA46-8B91-A1E83EA93D72}" vid="{C3CCBB5D-930D-FB46-900F-D114F8D8551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10281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Cover</vt:lpstr>
      <vt:lpstr>White-General</vt:lpstr>
      <vt:lpstr>Purple-General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Rabalais</dc:creator>
  <cp:lastModifiedBy>Maisie K Hill</cp:lastModifiedBy>
  <cp:revision>389</cp:revision>
  <cp:lastPrinted>2021-01-14T15:35:26Z</cp:lastPrinted>
  <dcterms:created xsi:type="dcterms:W3CDTF">2020-05-18T18:09:26Z</dcterms:created>
  <dcterms:modified xsi:type="dcterms:W3CDTF">2023-03-23T16:59:08Z</dcterms:modified>
</cp:coreProperties>
</file>